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Heebo Light"/>
      <p:regular r:id="rId21"/>
    </p:embeddedFont>
    <p:embeddedFont>
      <p:font typeface="Heebo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17878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Performance Analysis of Solar Cell using Machine Learning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537090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presentation explores the use of machine learning for analyzing the performance of solar cells, a critical area of research for optimizing energy efficiency and cost-effectiveness in renewable energy technologies.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73167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6739295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6714768"/>
            <a:ext cx="354353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Heebo Bold" pitchFamily="34" charset="0"/>
                <a:ea typeface="Heebo Bold" pitchFamily="34" charset="-122"/>
                <a:cs typeface="Heebo Bold" pitchFamily="34" charset="-120"/>
              </a:rPr>
              <a:t>by Md Mehedi Hasan Shuvo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645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1346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Machine learning is playing a vital role in advancing solar cell performance analysis and development, contributing to a more sustainable and efficient energy future. As technology continues to evolve, we can expect even greater breakthroughs in this field.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068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 to Solar Cells and their Importance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196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7504" y="3204686"/>
            <a:ext cx="1228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Photovoltaic Effect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61009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Solar cells convert sunlight into electricity using the photovoltaic effect, where photons excite electrons in a semiconductor material.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1196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43939" y="3204686"/>
            <a:ext cx="19323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Renewable Energy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610094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Solar cells play a crucial role in transitioning to renewable energy sources, reducing dependence on fossil fuels.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90657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2976" y="5991582"/>
            <a:ext cx="19192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9065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Sustainable Future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3969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development and optimization of solar cells contribute to a more sustainable and environmentally friendly future.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93570"/>
            <a:ext cx="128868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Challenges in Solar Cell Performance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69325"/>
            <a:ext cx="32182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Environmental Factors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5046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Factors like temperature, humidity, and irradiance significantly impact solar cell performance.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Accurate measurement and modeling of these factors are crucial for analysis.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3169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Cell Degradation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375046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Solar cells degrade over time due to various factors, such as material fatigue and environmental exposure.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504324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Predicting and mitigating degradation is essential for maintaining optimal performance.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2067" y="3169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Complexity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72067" y="375046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Solar cell performance data is often noisy, irregular, and multi-dimensional, requiring advanced analysis techniques.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2067" y="504324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Machine learning provides powerful tools to handle these complexities.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80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Overview of Machine Learning Techniques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573441" y="2314932"/>
            <a:ext cx="30480" cy="5309949"/>
          </a:xfrm>
          <a:prstGeom prst="roundRect">
            <a:avLst>
              <a:gd name="adj" fmla="val 303837"/>
            </a:avLst>
          </a:prstGeom>
          <a:solidFill>
            <a:srgbClr val="4A2C85"/>
          </a:solidFill>
          <a:ln/>
        </p:spPr>
      </p:sp>
      <p:sp>
        <p:nvSpPr>
          <p:cNvPr id="5" name="Shape 2"/>
          <p:cNvSpPr/>
          <p:nvPr/>
        </p:nvSpPr>
        <p:spPr>
          <a:xfrm>
            <a:off x="6806208" y="2795707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4A2C85"/>
          </a:solidFill>
          <a:ln/>
        </p:spPr>
      </p:sp>
      <p:sp>
        <p:nvSpPr>
          <p:cNvPr id="6" name="Shape 3"/>
          <p:cNvSpPr/>
          <p:nvPr/>
        </p:nvSpPr>
        <p:spPr>
          <a:xfrm>
            <a:off x="6340673" y="256293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28911" y="2645569"/>
            <a:ext cx="11942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801332" y="2535317"/>
            <a:ext cx="2834283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Supervised Learning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8013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Predictive modeling based on labeled data, such as regression for estimating solar cell efficiency.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806208" y="4639151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4A2C85"/>
          </a:solidFill>
          <a:ln/>
        </p:spPr>
      </p:sp>
      <p:sp>
        <p:nvSpPr>
          <p:cNvPr id="11" name="Shape 8"/>
          <p:cNvSpPr/>
          <p:nvPr/>
        </p:nvSpPr>
        <p:spPr>
          <a:xfrm>
            <a:off x="6340673" y="4406384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94740" y="4489013"/>
            <a:ext cx="187881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7801332" y="4378762"/>
            <a:ext cx="3203734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Unsupervised Learning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8013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Discovering patterns and relationships in unlabeled data, such as clustering for grouping similar cells.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806208" y="6482596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4A2C85"/>
          </a:solidFill>
          <a:ln/>
        </p:spPr>
      </p:sp>
      <p:sp>
        <p:nvSpPr>
          <p:cNvPr id="16" name="Shape 13"/>
          <p:cNvSpPr/>
          <p:nvPr/>
        </p:nvSpPr>
        <p:spPr>
          <a:xfrm>
            <a:off x="6340673" y="624982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95336" y="6332458"/>
            <a:ext cx="186571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7801332" y="6222206"/>
            <a:ext cx="3373160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Reinforcement Learning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8013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Training agents to make decisions based on rewards, potentially optimizing solar cell control systems.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692360"/>
            <a:ext cx="7615357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Collection and Preprocessing</a:t>
            </a:r>
            <a:endParaRPr lang="en-US" sz="3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58" y="3508296"/>
            <a:ext cx="882134" cy="14114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4149" y="36846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Acquisition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Collecting real-time data on various factors, including solar irradiance, temperature, voltage, and current.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8" y="4919782"/>
            <a:ext cx="882134" cy="141148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4149" y="5096113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Cleaning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764149" y="5477589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Removing outliers, handling missing values, and ensuring data consistency for reliable analysis.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6331268"/>
            <a:ext cx="882134" cy="141148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4149" y="6507599"/>
            <a:ext cx="2278261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 Engineering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764149" y="6889075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Transforming raw data into features that can be effectively used by machine learning models.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1258" y="425291"/>
            <a:ext cx="5827157" cy="483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800"/>
              </a:lnSpc>
              <a:buNone/>
            </a:pPr>
            <a:r>
              <a:rPr lang="en-US" sz="3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 Code for Data Analysis</a:t>
            </a:r>
            <a:endParaRPr lang="en-US" sz="3000" dirty="0"/>
          </a:p>
        </p:txBody>
      </p:sp>
      <p:sp>
        <p:nvSpPr>
          <p:cNvPr id="4" name="Shape 1"/>
          <p:cNvSpPr/>
          <p:nvPr/>
        </p:nvSpPr>
        <p:spPr>
          <a:xfrm>
            <a:off x="541258" y="1140619"/>
            <a:ext cx="8061484" cy="6664643"/>
          </a:xfrm>
          <a:prstGeom prst="roundRect">
            <a:avLst>
              <a:gd name="adj" fmla="val 975"/>
            </a:avLst>
          </a:prstGeom>
          <a:solidFill>
            <a:srgbClr val="1E0C41"/>
          </a:solidFill>
          <a:ln/>
        </p:spPr>
      </p:sp>
      <p:sp>
        <p:nvSpPr>
          <p:cNvPr id="5" name="Shape 2"/>
          <p:cNvSpPr/>
          <p:nvPr/>
        </p:nvSpPr>
        <p:spPr>
          <a:xfrm>
            <a:off x="533638" y="1140619"/>
            <a:ext cx="8076724" cy="6664643"/>
          </a:xfrm>
          <a:prstGeom prst="roundRect">
            <a:avLst>
              <a:gd name="adj" fmla="val 348"/>
            </a:avLst>
          </a:prstGeom>
          <a:solidFill>
            <a:srgbClr val="1E0C41"/>
          </a:solidFill>
          <a:ln/>
        </p:spPr>
      </p:sp>
      <p:sp>
        <p:nvSpPr>
          <p:cNvPr id="6" name="Text 3"/>
          <p:cNvSpPr/>
          <p:nvPr/>
        </p:nvSpPr>
        <p:spPr>
          <a:xfrm>
            <a:off x="688300" y="1256586"/>
            <a:ext cx="7767399" cy="6432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```python
import pandas as pd
import numpy as np
from sklearn.model_selection import train_test_split
from sklearn.linear_regression import LinearRegression
# Load data from a CSV file
data = pd.read_csv('solar_data.csv')
# Select relevant features
X = data[['irradiance', 'temperature']]
y = data['efficiency']
# Split data into training and testing sets
X_train, X_test, y_train, y_test = train_test_split(X, y, test_size=0.2)
# Create a linear regression model
model = LinearRegression()
# Train the model on the training data
model.fit(X_train, y_train)
# Make predictions on the test data
y_pred = model.predict(X_test)
```
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8326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Training and Evaluation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40988"/>
            <a:ext cx="7556421" cy="3705225"/>
          </a:xfrm>
          <a:prstGeom prst="roundRect">
            <a:avLst>
              <a:gd name="adj" fmla="val 257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3148608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329231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Metric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329231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Description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3798927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394263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Accuracy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3942636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Overall percentage of correct predictions.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4812149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495585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Precision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4955858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Percentage of true positives among predicted positives.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01410" y="5825371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28224" y="596907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Recall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02624" y="5969079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Percentage of true positives among actual positives.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1430"/>
            <a:ext cx="106263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Deployment and Optimization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87037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Cloud Deployment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154579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Deploying trained models on cloud platforms for scalability and accessibility.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04" y="487037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Tuning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154579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Fine-tuning model hyperparameters to improve performance based on real-world data.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738" y="487037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Updates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154579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Regularly retraining and updating models with new data to maintain accuracy.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9737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Applications of Machine Learning in Solar Energy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55094"/>
            <a:ext cx="3664863" cy="2765227"/>
          </a:xfrm>
          <a:prstGeom prst="roundRect">
            <a:avLst>
              <a:gd name="adj" fmla="val 344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889528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Predictive Maintenance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34276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Forecasting potential failures in solar panels based on historical data, reducing downtime and maintenance costs.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655094"/>
            <a:ext cx="3664863" cy="2765227"/>
          </a:xfrm>
          <a:prstGeom prst="roundRect">
            <a:avLst>
              <a:gd name="adj" fmla="val 344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8895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Solar Tracking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379946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Optimizing solar panel orientation to maximize energy production by tracking the sun's movement.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647134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881568"/>
            <a:ext cx="30233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Energy Management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371987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Predicting energy demand and optimizing grid integration of solar energy sources for efficient power distribution.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2024-11-23T13:12:13Z</dcterms:created>
  <dcterms:modified xsi:type="dcterms:W3CDTF">2024-11-23T13:12:13Z</dcterms:modified>
</cp:coreProperties>
</file>